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3" r:id="rId11"/>
    <p:sldId id="272" r:id="rId12"/>
    <p:sldId id="263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7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0" autoAdjust="0"/>
  </p:normalViewPr>
  <p:slideViewPr>
    <p:cSldViewPr>
      <p:cViewPr varScale="1">
        <p:scale>
          <a:sx n="87" d="100"/>
          <a:sy n="87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7504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MERSİN AİLE VE SOSYAL HİZMETLER 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İL ÇOCUK HAKLARI KOMİTESİ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968552" cy="2428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7" y="374821"/>
            <a:ext cx="1459301" cy="145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user\AppData\Local\Temp\Rar$DRa0.697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user\AppData\Local\Temp\Rar$DRa0.058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user\AppData\Local\Temp\Rar$DRa0.871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user\AppData\Local\Temp\Rar$DRa1.058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user\AppData\Local\Temp\Rar$DRa0.445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user\AppData\Local\Temp\Rar$DRa0.348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user\AppData\Local\Temp\Rar$DRa0.035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AppData\Local\Temp\Rar$DRa0.314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user\AppData\Local\Temp\Rar$DRa0.786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user\AppData\Local\Temp\Rar$DRa0.645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" y="0"/>
            <a:ext cx="91318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user\AppData\Local\Temp\Rar$DRa0.620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ownloads\Social Science Orientation Day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user\AppData\Local\Temp\Rar$DRa0.69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AppData\Local\Temp\Rar$DRa0.338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user\AppData\Local\Temp\Rar$DRa0.671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AppData\Local\Temp\Rar$DRa0.313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AppData\Local\Temp\Rar$DRa0.896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AppData\Local\Temp\Rar$DRa0.746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AppData\Local\Temp\Rar$DRa0.083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</Words>
  <Application>Microsoft Office PowerPoint</Application>
  <PresentationFormat>Ekran Gösterisi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Acer</cp:lastModifiedBy>
  <cp:revision>25</cp:revision>
  <dcterms:created xsi:type="dcterms:W3CDTF">2022-02-03T19:47:50Z</dcterms:created>
  <dcterms:modified xsi:type="dcterms:W3CDTF">2022-10-20T08:26:47Z</dcterms:modified>
</cp:coreProperties>
</file>